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172-B42B-4C5A-BEE1-E6AF43A8DB2F}" type="datetimeFigureOut">
              <a:rPr lang="tr-TR" smtClean="0"/>
              <a:t>23.01.2024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0989-9C4B-4939-ADD3-7340832C2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81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172-B42B-4C5A-BEE1-E6AF43A8DB2F}" type="datetimeFigureOut">
              <a:rPr lang="tr-TR" smtClean="0"/>
              <a:t>23.01.2024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0989-9C4B-4939-ADD3-7340832C2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489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172-B42B-4C5A-BEE1-E6AF43A8DB2F}" type="datetimeFigureOut">
              <a:rPr lang="tr-TR" smtClean="0"/>
              <a:t>23.01.2024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0989-9C4B-4939-ADD3-7340832C2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53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172-B42B-4C5A-BEE1-E6AF43A8DB2F}" type="datetimeFigureOut">
              <a:rPr lang="tr-TR" smtClean="0"/>
              <a:t>23.01.2024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0989-9C4B-4939-ADD3-7340832C2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34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172-B42B-4C5A-BEE1-E6AF43A8DB2F}" type="datetimeFigureOut">
              <a:rPr lang="tr-TR" smtClean="0"/>
              <a:t>23.01.2024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0989-9C4B-4939-ADD3-7340832C2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88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172-B42B-4C5A-BEE1-E6AF43A8DB2F}" type="datetimeFigureOut">
              <a:rPr lang="tr-TR" smtClean="0"/>
              <a:t>23.01.2024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0989-9C4B-4939-ADD3-7340832C2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7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172-B42B-4C5A-BEE1-E6AF43A8DB2F}" type="datetimeFigureOut">
              <a:rPr lang="tr-TR" smtClean="0"/>
              <a:t>23.01.2024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0989-9C4B-4939-ADD3-7340832C2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031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172-B42B-4C5A-BEE1-E6AF43A8DB2F}" type="datetimeFigureOut">
              <a:rPr lang="tr-TR" smtClean="0"/>
              <a:t>23.01.2024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0989-9C4B-4939-ADD3-7340832C2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591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172-B42B-4C5A-BEE1-E6AF43A8DB2F}" type="datetimeFigureOut">
              <a:rPr lang="tr-TR" smtClean="0"/>
              <a:t>23.01.2024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0989-9C4B-4939-ADD3-7340832C2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75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172-B42B-4C5A-BEE1-E6AF43A8DB2F}" type="datetimeFigureOut">
              <a:rPr lang="tr-TR" smtClean="0"/>
              <a:t>23.01.2024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0989-9C4B-4939-ADD3-7340832C2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43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E4172-B42B-4C5A-BEE1-E6AF43A8DB2F}" type="datetimeFigureOut">
              <a:rPr lang="tr-TR" smtClean="0"/>
              <a:t>23.01.2024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00989-9C4B-4939-ADD3-7340832C2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60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E4172-B42B-4C5A-BEE1-E6AF43A8DB2F}" type="datetimeFigureOut">
              <a:rPr lang="tr-TR" smtClean="0"/>
              <a:t>23.01.2024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0989-9C4B-4939-ADD3-7340832C2C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423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TÜRK GÖĞÜS CERRAHİSİ YETERLİK KURULU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/>
              <a:t>GÖĞÜS CERRAHİSİ UZMANLIK EĞİTİMİ İÇİN ULUSAL STANDARTLAR ve GÖĞÜS CERRAHİSİ EĞİTİM BİRİMLERİNİN AKREDİTASYONU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224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Adres – İletişim ve Başvuru: </a:t>
            </a:r>
          </a:p>
          <a:p>
            <a:r>
              <a:rPr lang="tr-TR" dirty="0" smtClean="0"/>
              <a:t>Türk Göğüs Cerrahisi Yeterlik Kurulu (TGCYK) Sekreteri; </a:t>
            </a:r>
          </a:p>
          <a:p>
            <a:pPr marL="0" indent="0">
              <a:buNone/>
            </a:pPr>
            <a:r>
              <a:rPr lang="tr-TR" dirty="0" smtClean="0"/>
              <a:t>Doç. Dr. Tevfik İlker Akçam</a:t>
            </a:r>
          </a:p>
          <a:p>
            <a:r>
              <a:rPr lang="tr-TR" dirty="0" smtClean="0"/>
              <a:t>Ege Üniversitesi Tıp Fakültesi / Göğüs Cerrahisi Bölümü / Kazım Dirik </a:t>
            </a:r>
            <a:r>
              <a:rPr lang="tr-TR" dirty="0" err="1" smtClean="0"/>
              <a:t>Mh</a:t>
            </a:r>
            <a:r>
              <a:rPr lang="tr-TR" dirty="0" smtClean="0"/>
              <a:t>. Üniversite </a:t>
            </a:r>
            <a:r>
              <a:rPr lang="tr-TR" dirty="0" err="1" smtClean="0"/>
              <a:t>Cd</a:t>
            </a:r>
            <a:r>
              <a:rPr lang="tr-TR" dirty="0" smtClean="0"/>
              <a:t>. 35100 Bornova / İzmir</a:t>
            </a:r>
          </a:p>
          <a:p>
            <a:r>
              <a:rPr lang="tr-TR" dirty="0" smtClean="0"/>
              <a:t>Telefon: 0 538 606 25 81 / e-mail: tevfikilkerakcam@hotmail.com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674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496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</Words>
  <Application>Microsoft Office PowerPoint</Application>
  <PresentationFormat>Geniş ekran</PresentationFormat>
  <Paragraphs>7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TÜRK GÖĞÜS CERRAHİSİ YETERLİK KURULU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GÖĞÜS CERRAHİSİ YETERLİK KURULU </dc:title>
  <dc:creator>Asus</dc:creator>
  <cp:lastModifiedBy>Asus</cp:lastModifiedBy>
  <cp:revision>3</cp:revision>
  <dcterms:created xsi:type="dcterms:W3CDTF">2024-01-23T09:53:37Z</dcterms:created>
  <dcterms:modified xsi:type="dcterms:W3CDTF">2024-01-23T09:56:18Z</dcterms:modified>
</cp:coreProperties>
</file>